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-29" y="-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DF7770-C0E0-3599-850C-065A383754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cs-CZ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212048B-BE5C-61A5-0537-958F4331E6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cs-CZ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79A41E1-636D-7571-C433-10027BBBF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F0C51-9E79-4A33-971F-543F1464010A}" type="datetimeFigureOut">
              <a:rPr lang="cs-CZ" smtClean="0"/>
              <a:t>16.08.2022</a:t>
            </a:fld>
            <a:endParaRPr lang="cs-CZ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79966F7-EF87-8524-640B-A5F04AD1E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2143468-B1A2-B003-A222-F6CA5D56D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E707A-A599-4EF0-8605-4B1F82E6CB06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9740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1132EF-1502-9F20-AAE2-1298E13A3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cs-CZ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8262F4B-09FE-2C5B-A2DC-68B4BB1CC9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cs-CZ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F5348C9-2030-E417-80B9-1983462F5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F0C51-9E79-4A33-971F-543F1464010A}" type="datetimeFigureOut">
              <a:rPr lang="cs-CZ" smtClean="0"/>
              <a:t>16.08.2022</a:t>
            </a:fld>
            <a:endParaRPr lang="cs-CZ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5F97A7-F634-CA83-4083-5030E9AC3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1B92C3C-2D9F-DF86-6783-2110B90DE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E707A-A599-4EF0-8605-4B1F82E6CB06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1023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14AB87DF-1262-F3CF-12D7-6A43D964FA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cs-CZ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CECA0D1-6177-CDFF-D09D-17EF8F60AA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cs-CZ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F4DA295-AB88-5CFE-C5E1-CECFF0326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F0C51-9E79-4A33-971F-543F1464010A}" type="datetimeFigureOut">
              <a:rPr lang="cs-CZ" smtClean="0"/>
              <a:t>16.08.2022</a:t>
            </a:fld>
            <a:endParaRPr lang="cs-CZ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7378C94-D686-7C9B-34BD-2D06774AF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12CDBAC-E38F-66B7-E035-542D66EBB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E707A-A599-4EF0-8605-4B1F82E6CB06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1886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62BBB7-C7A7-87A9-EC54-68ECB4E59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cs-CZ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2C444B-F36C-45F8-E9C2-8EA0F0FCFC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cs-CZ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1022149-7833-4EC4-00BE-AFF26A467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F0C51-9E79-4A33-971F-543F1464010A}" type="datetimeFigureOut">
              <a:rPr lang="cs-CZ" smtClean="0"/>
              <a:t>16.08.2022</a:t>
            </a:fld>
            <a:endParaRPr lang="cs-CZ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5B28053-75A2-65B9-DC3F-72B2C518E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A6903D1-A988-1C3D-05AA-C383E47E6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E707A-A599-4EF0-8605-4B1F82E6CB06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0903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CB7360-EE86-1FFE-EC43-61C63379A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cs-CZ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59C9D8C-D5FD-EECC-9098-7B3FF28E6D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69EBFB-07F0-F640-001B-B81BEBA39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F0C51-9E79-4A33-971F-543F1464010A}" type="datetimeFigureOut">
              <a:rPr lang="cs-CZ" smtClean="0"/>
              <a:t>16.08.2022</a:t>
            </a:fld>
            <a:endParaRPr lang="cs-CZ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ECBF1D-D8A1-BAF0-5023-548900195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E3E94C7-BACF-0C5C-A070-50224BC84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E707A-A599-4EF0-8605-4B1F82E6CB06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4354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F8F212-05A6-680D-5141-704A4D37C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cs-CZ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550E3F2-566A-53B8-0D19-D1456FE7B5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cs-CZ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E66D4D3-DD27-8EEB-BF89-24576AC49B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cs-CZ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A3741EE-5EF8-C990-1C8D-BD992C4D2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F0C51-9E79-4A33-971F-543F1464010A}" type="datetimeFigureOut">
              <a:rPr lang="cs-CZ" smtClean="0"/>
              <a:t>16.08.2022</a:t>
            </a:fld>
            <a:endParaRPr lang="cs-CZ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8AAE824-7BDB-355F-BD8D-3A549689B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8AC16CB-517B-019F-58F8-0DB6C1F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E707A-A599-4EF0-8605-4B1F82E6CB06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7777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AC1676-2057-AAD7-E16F-B6B717BF1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cs-CZ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B17DEB6-FAA9-39AB-022D-A94491FADE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7C29B46-D84A-A0AA-57B3-A6CFD4BEDB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cs-CZ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FFB1474-DCB7-0F2D-FC94-0BFB84BD68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4848274-8A7E-CB54-28E2-E0E2097AA5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cs-CZ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5F76DA6-D343-5E70-88BB-81AED7041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F0C51-9E79-4A33-971F-543F1464010A}" type="datetimeFigureOut">
              <a:rPr lang="cs-CZ" smtClean="0"/>
              <a:t>16.08.2022</a:t>
            </a:fld>
            <a:endParaRPr lang="cs-CZ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64E1F57-9BD6-EF59-1FA1-D3989038B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2471CD5-19BD-3134-B0CA-3D9DA7349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E707A-A599-4EF0-8605-4B1F82E6CB06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1371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4024E3-0EC1-AC0A-6071-C9768E392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cs-CZ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6BF2FFF-DA83-A38D-4964-74F034894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F0C51-9E79-4A33-971F-543F1464010A}" type="datetimeFigureOut">
              <a:rPr lang="cs-CZ" smtClean="0"/>
              <a:t>16.08.2022</a:t>
            </a:fld>
            <a:endParaRPr lang="cs-CZ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4ABB2EE-62E3-403C-C386-3CEE0256B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01B8CEE-B332-918D-C6F9-DB0CF0782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E707A-A599-4EF0-8605-4B1F82E6CB06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5672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74E736B-FCBF-C18E-46A8-DEC0AF28E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F0C51-9E79-4A33-971F-543F1464010A}" type="datetimeFigureOut">
              <a:rPr lang="cs-CZ" smtClean="0"/>
              <a:t>16.08.2022</a:t>
            </a:fld>
            <a:endParaRPr lang="cs-CZ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0DFBE36-053D-F150-276E-478970F49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D5F35B9-0928-A2B0-E085-E607C9ED5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E707A-A599-4EF0-8605-4B1F82E6CB06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9071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4D822E-CB62-819E-8368-358572F72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cs-CZ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8B20959-C4F1-8E30-6210-C610CC0502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cs-CZ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4501C0C-3325-22FC-D59E-B3F9147A12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66CFECE-EB99-3AF8-0CB4-69991C162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F0C51-9E79-4A33-971F-543F1464010A}" type="datetimeFigureOut">
              <a:rPr lang="cs-CZ" smtClean="0"/>
              <a:t>16.08.2022</a:t>
            </a:fld>
            <a:endParaRPr lang="cs-CZ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D2A2A5B-3CA4-BFBD-9D26-5FBA62ABE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DBF7D9C-09CC-8E7A-130C-CE0712DF2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E707A-A599-4EF0-8605-4B1F82E6CB06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3336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8EE7B2-3C2C-BBB2-1C3E-55DC34B58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cs-CZ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D5016488-4352-7CF0-1A1F-C0949369AC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9D496DA-4BE5-388F-3A3C-4DAF8C4CBD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72455D5-EB74-E71C-C8D6-3EC3DBF33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F0C51-9E79-4A33-971F-543F1464010A}" type="datetimeFigureOut">
              <a:rPr lang="cs-CZ" smtClean="0"/>
              <a:t>16.08.2022</a:t>
            </a:fld>
            <a:endParaRPr lang="cs-CZ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3C0AA56-B9C9-D4F1-081C-DCB487AAB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E85DEF2-23AF-68FE-7A7E-D0A3A1598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E707A-A599-4EF0-8605-4B1F82E6CB06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9063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C2F0D7B-08A7-A8AE-FE78-020C587BC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cs-CZ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5269681-329A-8719-7439-BDE3CA52E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cs-CZ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1D5C1BF-EDC1-2F8C-0D3A-CF95251D30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F0C51-9E79-4A33-971F-543F1464010A}" type="datetimeFigureOut">
              <a:rPr lang="cs-CZ" smtClean="0"/>
              <a:t>16.08.2022</a:t>
            </a:fld>
            <a:endParaRPr lang="cs-CZ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BD2ADC9-AC34-B361-B5DF-80B13D1B5F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03D2353-32D9-1BF8-C7AE-C530061B9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E707A-A599-4EF0-8605-4B1F82E6CB06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2803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64E084-EC81-57A8-9603-78F593CA1A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Dresden wahrnehmen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A0C142B-5877-A3E1-0D2E-560B844D3F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86144" y="3773010"/>
            <a:ext cx="9144000" cy="2168371"/>
          </a:xfrm>
        </p:spPr>
        <p:txBody>
          <a:bodyPr>
            <a:normAutofit fontScale="85000" lnSpcReduction="20000"/>
          </a:bodyPr>
          <a:lstStyle/>
          <a:p>
            <a:r>
              <a:rPr lang="de-DE" dirty="0"/>
              <a:t>Elf</a:t>
            </a:r>
          </a:p>
          <a:p>
            <a:r>
              <a:rPr lang="de-DE" dirty="0"/>
              <a:t>Bildergebäude</a:t>
            </a:r>
          </a:p>
          <a:p>
            <a:r>
              <a:rPr lang="de-DE" dirty="0"/>
              <a:t>bringen dich zur Bewegung </a:t>
            </a:r>
          </a:p>
          <a:p>
            <a:r>
              <a:rPr lang="de-DE" dirty="0"/>
              <a:t>und bewegen dich zum </a:t>
            </a:r>
            <a:r>
              <a:rPr lang="cs-CZ" dirty="0" err="1"/>
              <a:t>Staunen</a:t>
            </a:r>
            <a:r>
              <a:rPr lang="de-DE" dirty="0"/>
              <a:t>…</a:t>
            </a:r>
          </a:p>
          <a:p>
            <a:endParaRPr lang="de-DE" dirty="0"/>
          </a:p>
          <a:p>
            <a:r>
              <a:rPr lang="de-DE" dirty="0"/>
              <a:t>oder zumindest zum Stehen</a:t>
            </a:r>
            <a:r>
              <a:rPr lang="cs-CZ" dirty="0"/>
              <a:t>,</a:t>
            </a:r>
            <a:r>
              <a:rPr lang="de-DE" dirty="0"/>
              <a:t> Angucken oder zum Kaffeetrinken.</a:t>
            </a:r>
          </a:p>
        </p:txBody>
      </p:sp>
    </p:spTree>
    <p:extLst>
      <p:ext uri="{BB962C8B-B14F-4D97-AF65-F5344CB8AC3E}">
        <p14:creationId xmlns:p14="http://schemas.microsoft.com/office/powerpoint/2010/main" val="18259908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B5683A-CE2C-5C61-47EF-EDD9939A2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Und </a:t>
            </a:r>
            <a:r>
              <a:rPr lang="de-DE" dirty="0" err="1"/>
              <a:t>no</a:t>
            </a:r>
            <a:r>
              <a:rPr lang="cs-CZ" dirty="0"/>
              <a:t>ch</a:t>
            </a:r>
            <a:r>
              <a:rPr lang="de-DE" dirty="0"/>
              <a:t> ein paar Metamorphosen zum Abschied.</a:t>
            </a:r>
          </a:p>
        </p:txBody>
      </p:sp>
      <p:pic>
        <p:nvPicPr>
          <p:cNvPr id="5" name="Inhaltsplatzhalter 4" descr="Ein Bild, das draußen, Gebäude, Himmel, Apartmentgebäude enthält.&#10;&#10;Automatisch generierte Beschreibung">
            <a:extLst>
              <a:ext uri="{FF2B5EF4-FFF2-40B4-BE49-F238E27FC236}">
                <a16:creationId xmlns:a16="http://schemas.microsoft.com/office/drawing/2014/main" id="{88B0FBF2-4379-A73D-0F79-CC65F348F8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3635894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4E3608-3373-0B95-0C72-DA5513169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Gebäude in der Kunsthofpassage in Dresden (zwischen Görlitzer und Alaunstraße)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55788F-3925-93AD-D8E4-2185259B8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Komm. </a:t>
            </a:r>
          </a:p>
          <a:p>
            <a:pPr marL="0" indent="0">
              <a:buNone/>
            </a:pPr>
            <a:r>
              <a:rPr lang="de-DE" dirty="0"/>
              <a:t>Mach es dir bei uns gemütlich.</a:t>
            </a:r>
            <a:r>
              <a:rPr lang="cs-CZ" dirty="0"/>
              <a:t> </a:t>
            </a:r>
            <a:endParaRPr lang="de-DE" dirty="0"/>
          </a:p>
        </p:txBody>
      </p:sp>
      <p:pic>
        <p:nvPicPr>
          <p:cNvPr id="5" name="Grafik 4" descr="Ein Bild, das Karte enthält.&#10;&#10;Automatisch generierte Beschreibung">
            <a:extLst>
              <a:ext uri="{FF2B5EF4-FFF2-40B4-BE49-F238E27FC236}">
                <a16:creationId xmlns:a16="http://schemas.microsoft.com/office/drawing/2014/main" id="{AD32CC2A-858E-AF96-E509-438F689CCD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9" t="35469" r="1899" b="-35469"/>
          <a:stretch/>
        </p:blipFill>
        <p:spPr>
          <a:xfrm>
            <a:off x="6210300" y="2432481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80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58D24C-257A-4873-8035-7CAEB602E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Bring ein bisschen Natur</a:t>
            </a:r>
            <a:r>
              <a:rPr lang="cs-CZ" dirty="0"/>
              <a:t> </a:t>
            </a:r>
            <a:r>
              <a:rPr lang="de-DE" dirty="0"/>
              <a:t>und Kunst nach Hause.</a:t>
            </a:r>
          </a:p>
        </p:txBody>
      </p:sp>
      <p:pic>
        <p:nvPicPr>
          <p:cNvPr id="5" name="Inhaltsplatzhalter 4" descr="Ein Bild, das starrend enthält.&#10;&#10;Automatisch generierte Beschreibung">
            <a:extLst>
              <a:ext uri="{FF2B5EF4-FFF2-40B4-BE49-F238E27FC236}">
                <a16:creationId xmlns:a16="http://schemas.microsoft.com/office/drawing/2014/main" id="{18E77B54-E476-1152-3304-8FB4E9C5C7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982857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7DE19386-1890-FF4A-6E2F-5C0B1B91F8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83581"/>
            <a:ext cx="10515600" cy="5493382"/>
          </a:xfrm>
        </p:spPr>
        <p:txBody>
          <a:bodyPr/>
          <a:lstStyle/>
          <a:p>
            <a:r>
              <a:rPr lang="de-DE" dirty="0"/>
              <a:t>Beruhige dich nach </a:t>
            </a:r>
            <a:br>
              <a:rPr lang="de-DE" dirty="0"/>
            </a:br>
            <a:r>
              <a:rPr lang="de-DE" dirty="0"/>
              <a:t>dem anstrengenden </a:t>
            </a:r>
            <a:br>
              <a:rPr lang="de-DE" dirty="0"/>
            </a:br>
            <a:r>
              <a:rPr lang="de-DE" dirty="0"/>
              <a:t>Arbeitstag</a:t>
            </a:r>
            <a:r>
              <a:rPr lang="cs-CZ" dirty="0"/>
              <a:t> </a:t>
            </a:r>
            <a:r>
              <a:rPr lang="de-DE" dirty="0"/>
              <a:t>mit einem Kaffee</a:t>
            </a:r>
            <a:br>
              <a:rPr lang="cs-CZ" dirty="0"/>
            </a:br>
            <a:r>
              <a:rPr lang="cs-CZ" dirty="0"/>
              <a:t>in der Hand.</a:t>
            </a:r>
            <a:r>
              <a:rPr lang="de-DE" dirty="0"/>
              <a:t> </a:t>
            </a:r>
            <a:br>
              <a:rPr lang="de-DE" dirty="0"/>
            </a:br>
            <a:endParaRPr lang="de-DE" dirty="0"/>
          </a:p>
        </p:txBody>
      </p:sp>
      <p:pic>
        <p:nvPicPr>
          <p:cNvPr id="9" name="Grafik 8" descr="Ein Bild, das Gebäude, draußen enthält.&#10;&#10;Automatisch generierte Beschreibung">
            <a:extLst>
              <a:ext uri="{FF2B5EF4-FFF2-40B4-BE49-F238E27FC236}">
                <a16:creationId xmlns:a16="http://schemas.microsoft.com/office/drawing/2014/main" id="{5DF33474-9926-3E08-21F6-A135F520A2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2144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397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053EAC-F2A2-ECA1-7035-0DA8ABB11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Stehen bleiben, Augen zu und zuhören.</a:t>
            </a:r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6AA4770B-1F31-1C82-424D-A7AD2EA70D6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317" y="1825625"/>
            <a:ext cx="654336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25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3C433C99-2EA0-59B6-83EF-DD74AE0CF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848" y="1816748"/>
            <a:ext cx="10515600" cy="4351338"/>
          </a:xfrm>
        </p:spPr>
        <p:txBody>
          <a:bodyPr/>
          <a:lstStyle/>
          <a:p>
            <a:r>
              <a:rPr lang="de-DE" dirty="0"/>
              <a:t>Behaglichkeit</a:t>
            </a:r>
            <a:br>
              <a:rPr lang="de-DE" dirty="0"/>
            </a:br>
            <a:r>
              <a:rPr lang="de-DE" dirty="0"/>
              <a:t>unter dem Traubenlaub. </a:t>
            </a:r>
          </a:p>
        </p:txBody>
      </p:sp>
      <p:pic>
        <p:nvPicPr>
          <p:cNvPr id="9" name="Grafik 8" descr="Ein Bild, das Boden, Veranda enthält.&#10;&#10;Automatisch generierte Beschreibung">
            <a:extLst>
              <a:ext uri="{FF2B5EF4-FFF2-40B4-BE49-F238E27FC236}">
                <a16:creationId xmlns:a16="http://schemas.microsoft.com/office/drawing/2014/main" id="{3E349F0D-2DB0-1F74-6E19-257C4FE4A3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81" t="129" r="43039" b="34922"/>
          <a:stretch/>
        </p:blipFill>
        <p:spPr>
          <a:xfrm>
            <a:off x="6186033" y="365125"/>
            <a:ext cx="4935984" cy="638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523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CD7B5E-6847-86EA-50DA-AC1B01002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Augen aufmachen</a:t>
            </a:r>
            <a:r>
              <a:rPr lang="cs-CZ" dirty="0"/>
              <a:t>, der</a:t>
            </a:r>
            <a:br>
              <a:rPr lang="cs-CZ" dirty="0"/>
            </a:br>
            <a:r>
              <a:rPr lang="de-DE" dirty="0"/>
              <a:t>Phantasie freien </a:t>
            </a:r>
            <a:r>
              <a:rPr lang="cs-CZ" dirty="0"/>
              <a:t>Lauf</a:t>
            </a:r>
            <a:br>
              <a:rPr lang="cs-CZ" dirty="0"/>
            </a:br>
            <a:r>
              <a:rPr lang="cs-CZ" dirty="0" err="1"/>
              <a:t>lassen</a:t>
            </a:r>
            <a:r>
              <a:rPr lang="de-DE" dirty="0"/>
              <a:t>.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AC7081B-BFBB-2814-EE4D-154A1D3068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Flügel flattern,       </a:t>
            </a:r>
            <a:br>
              <a:rPr lang="de-DE" dirty="0"/>
            </a:br>
            <a:r>
              <a:rPr lang="de-DE" dirty="0"/>
              <a:t>Affen schreien, </a:t>
            </a:r>
            <a:br>
              <a:rPr lang="de-DE" dirty="0"/>
            </a:br>
            <a:r>
              <a:rPr lang="de-DE" dirty="0"/>
              <a:t>Giraffe kaut an</a:t>
            </a:r>
            <a:br>
              <a:rPr lang="de-DE" dirty="0"/>
            </a:br>
            <a:r>
              <a:rPr lang="de-DE" dirty="0"/>
              <a:t>dem grünen Haus.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BBE1749-5CAB-F783-29EC-714CD0D2F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541" y="110836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696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ECE3F4-08A2-BFDB-33AB-4CA3DA3D0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365125"/>
            <a:ext cx="10629900" cy="1325563"/>
          </a:xfrm>
        </p:spPr>
        <p:txBody>
          <a:bodyPr/>
          <a:lstStyle/>
          <a:p>
            <a:r>
              <a:rPr lang="de-DE" dirty="0"/>
              <a:t>Im Laden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1200DC4-0B58-6824-B66E-32EF02A55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bei der </a:t>
            </a:r>
            <a:r>
              <a:rPr lang="de-DE" b="1" dirty="0"/>
              <a:t>Fruchtfliege </a:t>
            </a:r>
          </a:p>
          <a:p>
            <a:pPr marL="0" indent="0">
              <a:buNone/>
            </a:pPr>
            <a:r>
              <a:rPr lang="de-DE" dirty="0"/>
              <a:t>kaufst du besondere</a:t>
            </a:r>
          </a:p>
          <a:p>
            <a:pPr marL="0" indent="0">
              <a:buNone/>
            </a:pPr>
            <a:r>
              <a:rPr lang="de-DE" dirty="0"/>
              <a:t>Geschenke – ja auch Kuschelbrezel, </a:t>
            </a:r>
            <a:br>
              <a:rPr lang="de-DE" dirty="0"/>
            </a:br>
            <a:r>
              <a:rPr lang="de-DE" dirty="0"/>
              <a:t>Kuschelkanne oder –</a:t>
            </a:r>
            <a:r>
              <a:rPr lang="de-DE" dirty="0" err="1"/>
              <a:t>fliegenpilze</a:t>
            </a:r>
            <a:r>
              <a:rPr lang="de-DE" dirty="0"/>
              <a:t>.           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BADE926-4696-60DF-85F0-ADFB39483B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7" t="11322" r="-1959" b="30761"/>
          <a:stretch/>
        </p:blipFill>
        <p:spPr>
          <a:xfrm>
            <a:off x="6498454" y="717834"/>
            <a:ext cx="5433133" cy="578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363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635CBC-E991-BA5F-029D-9F31BE674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Von dem ganzen Hin- </a:t>
            </a:r>
            <a:br>
              <a:rPr lang="de-DE" dirty="0"/>
            </a:br>
            <a:r>
              <a:rPr lang="de-DE" dirty="0"/>
              <a:t>und Herlaufen</a:t>
            </a:r>
            <a:br>
              <a:rPr lang="cs-CZ" dirty="0"/>
            </a:br>
            <a:endParaRPr lang="cs-CZ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9915DDE-4C39-4AD6-D5E2-1E060D39E3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fühlst du dich vielleicht müde </a:t>
            </a:r>
          </a:p>
          <a:p>
            <a:pPr marL="0" indent="0">
              <a:buNone/>
            </a:pPr>
            <a:r>
              <a:rPr lang="de-DE" dirty="0"/>
              <a:t>und überwältigt und denkst            </a:t>
            </a:r>
          </a:p>
          <a:p>
            <a:pPr marL="0" indent="0">
              <a:buNone/>
            </a:pPr>
            <a:r>
              <a:rPr lang="de-DE" dirty="0"/>
              <a:t>an die Badewanne…</a:t>
            </a:r>
            <a:br>
              <a:rPr lang="de-DE" dirty="0"/>
            </a:br>
            <a:r>
              <a:rPr lang="de-DE" dirty="0"/>
              <a:t>Aber lieber ohne solche </a:t>
            </a:r>
          </a:p>
          <a:p>
            <a:pPr marL="0" indent="0">
              <a:buNone/>
            </a:pPr>
            <a:r>
              <a:rPr lang="de-DE" dirty="0"/>
              <a:t>Gespenster.</a:t>
            </a:r>
          </a:p>
        </p:txBody>
      </p:sp>
      <p:pic>
        <p:nvPicPr>
          <p:cNvPr id="4" name="Inhaltsplatzhalter 4" descr="Ein Bild, das Text, Gebäude, draußen enthält.&#10;&#10;Automatisch generierte Beschreibung">
            <a:extLst>
              <a:ext uri="{FF2B5EF4-FFF2-40B4-BE49-F238E27FC236}">
                <a16:creationId xmlns:a16="http://schemas.microsoft.com/office/drawing/2014/main" id="{D6742C25-ED61-3AE8-CA02-E40B9ADB3D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219" y="239697"/>
            <a:ext cx="5406501" cy="572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7188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169</Words>
  <Application>Microsoft Office PowerPoint</Application>
  <PresentationFormat>Breitbild</PresentationFormat>
  <Paragraphs>26</Paragraphs>
  <Slides>10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</vt:lpstr>
      <vt:lpstr>Dresden wahrnehmen</vt:lpstr>
      <vt:lpstr>Gebäude in der Kunsthofpassage in Dresden (zwischen Görlitzer und Alaunstraße)</vt:lpstr>
      <vt:lpstr>Bring ein bisschen Natur und Kunst nach Hause.</vt:lpstr>
      <vt:lpstr>PowerPoint-Präsentation</vt:lpstr>
      <vt:lpstr>Stehen bleiben, Augen zu und zuhören.</vt:lpstr>
      <vt:lpstr>PowerPoint-Präsentation</vt:lpstr>
      <vt:lpstr>Augen aufmachen, der Phantasie freien Lauf lassen.</vt:lpstr>
      <vt:lpstr>Im Laden</vt:lpstr>
      <vt:lpstr>Von dem ganzen Hin-  und Herlaufen </vt:lpstr>
      <vt:lpstr>Und noch ein paar Metamorphosen zum Abschied.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Dresden wahrnehmen</dc:title>
  <dc:creator>Daniela Cechova</dc:creator>
  <cp:lastModifiedBy>Daniela Cechova</cp:lastModifiedBy>
  <cp:revision>3</cp:revision>
  <dcterms:created xsi:type="dcterms:W3CDTF">2022-08-15T11:25:45Z</dcterms:created>
  <dcterms:modified xsi:type="dcterms:W3CDTF">2022-08-16T06:56:35Z</dcterms:modified>
</cp:coreProperties>
</file>